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58" r:id="rId6"/>
    <p:sldId id="259" r:id="rId7"/>
    <p:sldId id="263" r:id="rId8"/>
    <p:sldId id="265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FACCA-C4B5-47CE-BDD7-DE96AAC46458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7D6DB-62CC-46FC-8395-8E2D9A015B9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526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7D6DB-62CC-46FC-8395-8E2D9A015B9A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965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55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677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2747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2859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96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4545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711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8319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649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141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880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724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152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21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727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387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274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2068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4.png"/><Relationship Id="rId2" Type="http://schemas.openxmlformats.org/officeDocument/2006/relationships/video" Target="../media/media1.mp4"/><Relationship Id="rId16" Type="http://schemas.openxmlformats.org/officeDocument/2006/relationships/image" Target="../media/image1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17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923419-C97B-D277-DF3C-3BCB137A9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0000">
            <a:off x="6571505" y="3947986"/>
            <a:ext cx="57150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0AD45-9D94-7A05-11E4-4256ACF76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13991"/>
            <a:ext cx="9144000" cy="2387600"/>
          </a:xfrm>
        </p:spPr>
        <p:txBody>
          <a:bodyPr/>
          <a:lstStyle/>
          <a:p>
            <a:r>
              <a:rPr lang="en-US" dirty="0"/>
              <a:t>Mors Kodu </a:t>
            </a:r>
            <a:r>
              <a:rPr lang="en-US" dirty="0" err="1"/>
              <a:t>Dönüştürücü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9EB03-130E-B8D1-ECD4-EFF32F7FF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8999"/>
            <a:ext cx="9144000" cy="1655762"/>
          </a:xfrm>
        </p:spPr>
        <p:txBody>
          <a:bodyPr/>
          <a:lstStyle/>
          <a:p>
            <a:r>
              <a:rPr lang="en-US" dirty="0"/>
              <a:t>Mustafa Uğur GÜL 203405031</a:t>
            </a:r>
          </a:p>
          <a:p>
            <a:r>
              <a:rPr lang="en-US" dirty="0"/>
              <a:t>Gökay HELVACI 203405033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9435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E1DB-CE77-A671-E526-989DE40F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91" y="705445"/>
            <a:ext cx="8534400" cy="1507067"/>
          </a:xfrm>
        </p:spPr>
        <p:txBody>
          <a:bodyPr/>
          <a:lstStyle/>
          <a:p>
            <a:r>
              <a:rPr lang="en-US" dirty="0"/>
              <a:t>Floor Planner ve </a:t>
            </a:r>
            <a:r>
              <a:rPr lang="en-US" dirty="0" err="1"/>
              <a:t>cst</a:t>
            </a:r>
            <a:r>
              <a:rPr lang="en-US" dirty="0"/>
              <a:t> file</a:t>
            </a:r>
            <a:endParaRPr lang="tr-T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DCCC59-716D-65CE-99C9-FF09D4121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2580005"/>
            <a:ext cx="4976496" cy="413258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F60837-3C82-5744-9F3D-E0904DAE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0005"/>
            <a:ext cx="53625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3DE43-CAF9-A98D-45D3-1F10CFD8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0" y="461640"/>
            <a:ext cx="2521258" cy="25301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String Splitter 64 </a:t>
            </a:r>
            <a:r>
              <a:rPr lang="en-US" dirty="0" err="1"/>
              <a:t>bitlik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stringi</a:t>
            </a:r>
            <a:r>
              <a:rPr lang="en-US" dirty="0"/>
              <a:t> alıp </a:t>
            </a:r>
            <a:r>
              <a:rPr lang="en-US" dirty="0" err="1"/>
              <a:t>letters’a</a:t>
            </a:r>
            <a:r>
              <a:rPr lang="en-US" dirty="0"/>
              <a:t> </a:t>
            </a:r>
            <a:r>
              <a:rPr lang="en-US" dirty="0" err="1"/>
              <a:t>harfler</a:t>
            </a:r>
            <a:r>
              <a:rPr lang="en-US" dirty="0"/>
              <a:t> </a:t>
            </a:r>
            <a:r>
              <a:rPr lang="en-US" dirty="0" err="1"/>
              <a:t>ters</a:t>
            </a:r>
            <a:r>
              <a:rPr lang="en-US" dirty="0"/>
              <a:t> </a:t>
            </a:r>
            <a:r>
              <a:rPr lang="en-US" dirty="0" err="1"/>
              <a:t>olacak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(ilk </a:t>
            </a:r>
            <a:r>
              <a:rPr lang="en-US" dirty="0" err="1"/>
              <a:t>harf</a:t>
            </a:r>
            <a:r>
              <a:rPr lang="en-US" dirty="0"/>
              <a:t> 64 bitte son </a:t>
            </a:r>
            <a:r>
              <a:rPr lang="en-US" dirty="0" err="1"/>
              <a:t>harf</a:t>
            </a:r>
            <a:r>
              <a:rPr lang="en-US" dirty="0"/>
              <a:t> </a:t>
            </a:r>
            <a:r>
              <a:rPr lang="en-US" dirty="0" err="1"/>
              <a:t>sıfırıncı</a:t>
            </a:r>
            <a:r>
              <a:rPr lang="en-US" dirty="0"/>
              <a:t> bitte </a:t>
            </a:r>
            <a:r>
              <a:rPr lang="en-US" dirty="0" err="1"/>
              <a:t>olacak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) </a:t>
            </a:r>
            <a:r>
              <a:rPr lang="en-US" dirty="0" err="1"/>
              <a:t>atar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864E2-B579-0362-5284-4BC2F5F9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560"/>
            <a:ext cx="8355532" cy="5015883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0B3006E-5DBD-CAF8-18E5-9522A489CDCB}"/>
              </a:ext>
            </a:extLst>
          </p:cNvPr>
          <p:cNvSpPr txBox="1">
            <a:spLocks/>
          </p:cNvSpPr>
          <p:nvPr/>
        </p:nvSpPr>
        <p:spPr>
          <a:xfrm>
            <a:off x="9232777" y="3246268"/>
            <a:ext cx="2439879" cy="27550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Submodule </a:t>
            </a:r>
            <a:r>
              <a:rPr lang="en-US" dirty="0" err="1"/>
              <a:t>ise</a:t>
            </a:r>
            <a:r>
              <a:rPr lang="en-US" dirty="0"/>
              <a:t> clock, reset </a:t>
            </a:r>
            <a:r>
              <a:rPr lang="en-US" dirty="0" err="1"/>
              <a:t>inputlarını</a:t>
            </a:r>
            <a:r>
              <a:rPr lang="en-US" dirty="0"/>
              <a:t> ve reg </a:t>
            </a:r>
            <a:r>
              <a:rPr lang="en-US" dirty="0" err="1"/>
              <a:t>outputunu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776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C3497-5215-B89D-8EB3-15017877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434" y="432246"/>
            <a:ext cx="2681057" cy="184931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Initial begin </a:t>
            </a:r>
            <a:r>
              <a:rPr lang="en-US" dirty="0" err="1"/>
              <a:t>kısmında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atama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</a:t>
            </a:r>
            <a:r>
              <a:rPr lang="en-US" dirty="0" err="1"/>
              <a:t>StringSplitter</a:t>
            </a:r>
            <a:r>
              <a:rPr lang="en-US" dirty="0"/>
              <a:t> </a:t>
            </a:r>
            <a:r>
              <a:rPr lang="en-US" dirty="0" err="1"/>
              <a:t>harfleri</a:t>
            </a:r>
            <a:r>
              <a:rPr lang="en-US" dirty="0"/>
              <a:t> </a:t>
            </a:r>
            <a:r>
              <a:rPr lang="en-US" dirty="0" err="1"/>
              <a:t>ters</a:t>
            </a:r>
            <a:r>
              <a:rPr lang="en-US" dirty="0"/>
              <a:t> olarak </a:t>
            </a:r>
            <a:r>
              <a:rPr lang="en-US" dirty="0" err="1"/>
              <a:t>atadığından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yi</a:t>
            </a:r>
            <a:r>
              <a:rPr lang="en-US" dirty="0"/>
              <a:t> son </a:t>
            </a:r>
            <a:r>
              <a:rPr lang="en-US" dirty="0" err="1"/>
              <a:t>harf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4 ten </a:t>
            </a:r>
            <a:r>
              <a:rPr lang="en-US" dirty="0" err="1"/>
              <a:t>başlattık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41234-D546-7493-2D3F-50E19FE8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15" y="365125"/>
            <a:ext cx="6532245" cy="59746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153736-DECB-4195-602A-60101C2A14D7}"/>
              </a:ext>
            </a:extLst>
          </p:cNvPr>
          <p:cNvSpPr txBox="1">
            <a:spLocks/>
          </p:cNvSpPr>
          <p:nvPr/>
        </p:nvSpPr>
        <p:spPr>
          <a:xfrm>
            <a:off x="8389397" y="2512380"/>
            <a:ext cx="2139520" cy="2760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Eğer</a:t>
            </a:r>
            <a:r>
              <a:rPr lang="en-US" dirty="0"/>
              <a:t> counter 1349999 </a:t>
            </a:r>
            <a:r>
              <a:rPr lang="en-US" dirty="0" err="1"/>
              <a:t>sayısını</a:t>
            </a:r>
            <a:r>
              <a:rPr lang="en-US" dirty="0"/>
              <a:t> </a:t>
            </a:r>
            <a:r>
              <a:rPr lang="en-US" dirty="0" err="1"/>
              <a:t>geçerse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her </a:t>
            </a:r>
            <a:r>
              <a:rPr lang="en-US" dirty="0" err="1"/>
              <a:t>yarım</a:t>
            </a:r>
            <a:r>
              <a:rPr lang="en-US" dirty="0"/>
              <a:t> 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geçtiğinde</a:t>
            </a:r>
            <a:r>
              <a:rPr lang="en-US" dirty="0"/>
              <a:t> her </a:t>
            </a:r>
            <a:r>
              <a:rPr lang="en-US" dirty="0" err="1"/>
              <a:t>yarım</a:t>
            </a:r>
            <a:r>
              <a:rPr lang="en-US" dirty="0"/>
              <a:t> 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counter 2 </a:t>
            </a:r>
            <a:r>
              <a:rPr lang="en-US" dirty="0" err="1"/>
              <a:t>yi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arttırır</a:t>
            </a:r>
            <a:r>
              <a:rPr lang="en-US" dirty="0"/>
              <a:t> </a:t>
            </a:r>
            <a:r>
              <a:rPr lang="en-US" dirty="0" err="1"/>
              <a:t>ardından</a:t>
            </a:r>
            <a:r>
              <a:rPr lang="en-US" dirty="0"/>
              <a:t> counter </a:t>
            </a:r>
            <a:r>
              <a:rPr lang="en-US" dirty="0" err="1"/>
              <a:t>sıfırlanır</a:t>
            </a:r>
            <a:r>
              <a:rPr lang="en-US" dirty="0"/>
              <a:t> ve </a:t>
            </a:r>
            <a:r>
              <a:rPr lang="en-US" dirty="0" err="1"/>
              <a:t>süreç</a:t>
            </a:r>
            <a:r>
              <a:rPr lang="en-US" dirty="0"/>
              <a:t> </a:t>
            </a:r>
            <a:r>
              <a:rPr lang="en-US" dirty="0" err="1"/>
              <a:t>tekrarlanır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08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150BE-1AF9-33DC-FDAF-6DC1C9BD3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735" y="532660"/>
            <a:ext cx="2064835" cy="51116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Decimal </a:t>
            </a:r>
            <a:r>
              <a:rPr lang="en-US" dirty="0" err="1"/>
              <a:t>bitler</a:t>
            </a:r>
            <a:r>
              <a:rPr lang="en-US" dirty="0"/>
              <a:t> 1 </a:t>
            </a:r>
            <a:r>
              <a:rPr lang="en-US" dirty="0" err="1"/>
              <a:t>olduğunda</a:t>
            </a:r>
            <a:r>
              <a:rPr lang="en-US" dirty="0"/>
              <a:t> </a:t>
            </a:r>
            <a:r>
              <a:rPr lang="en-US" dirty="0" err="1"/>
              <a:t>ledler</a:t>
            </a:r>
            <a:r>
              <a:rPr lang="en-US" dirty="0"/>
              <a:t> </a:t>
            </a:r>
            <a:r>
              <a:rPr lang="en-US" dirty="0" err="1"/>
              <a:t>söner</a:t>
            </a:r>
            <a:r>
              <a:rPr lang="en-US" dirty="0"/>
              <a:t> 0 </a:t>
            </a:r>
            <a:r>
              <a:rPr lang="en-US" dirty="0" err="1"/>
              <a:t>olduğunda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yanar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led 0.5 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yanıyorsa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, 1.5 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yanıyorsa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kabul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 ve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latin</a:t>
            </a:r>
            <a:r>
              <a:rPr lang="en-US" dirty="0"/>
              <a:t> </a:t>
            </a:r>
            <a:r>
              <a:rPr lang="en-US" dirty="0" err="1"/>
              <a:t>alfabesi</a:t>
            </a:r>
            <a:r>
              <a:rPr lang="en-US" dirty="0"/>
              <a:t> </a:t>
            </a:r>
            <a:r>
              <a:rPr lang="en-US" dirty="0" err="1"/>
              <a:t>mors</a:t>
            </a:r>
            <a:r>
              <a:rPr lang="en-US" dirty="0"/>
              <a:t> </a:t>
            </a:r>
            <a:r>
              <a:rPr lang="en-US" dirty="0" err="1"/>
              <a:t>koduna</a:t>
            </a:r>
            <a:r>
              <a:rPr lang="en-US" dirty="0"/>
              <a:t> </a:t>
            </a:r>
            <a:r>
              <a:rPr lang="en-US" dirty="0" err="1"/>
              <a:t>çevirilir</a:t>
            </a:r>
            <a:r>
              <a:rPr lang="en-US" dirty="0"/>
              <a:t> </a:t>
            </a:r>
            <a:r>
              <a:rPr lang="en-US" dirty="0" err="1"/>
              <a:t>ardından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harfi</a:t>
            </a:r>
            <a:r>
              <a:rPr lang="en-US" dirty="0"/>
              <a:t> </a:t>
            </a:r>
            <a:r>
              <a:rPr lang="en-US" dirty="0" err="1"/>
              <a:t>okumak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azaltılır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9A195-F710-057B-D78B-F7EC6C96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8" y="927208"/>
            <a:ext cx="7353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0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5C3C22-366E-EF06-9F4B-6CA030E3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7" y="861134"/>
            <a:ext cx="5312500" cy="472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891FFC-1703-AD9F-1BFD-2AE4C9F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91" y="861134"/>
            <a:ext cx="52006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74B65-1F8D-2F7F-C931-A3F496E57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8" y="1152525"/>
            <a:ext cx="4981575" cy="455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5DD1A1-9831-1868-EE39-4F127B20F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851" y="1315653"/>
            <a:ext cx="4914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1B0A86-5F12-39A2-545B-DAC449D3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" y="913568"/>
            <a:ext cx="4272687" cy="3442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F9A3D9-40DD-99D5-A518-6C539D3F9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118" y="894795"/>
            <a:ext cx="3293894" cy="3461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FA416-F92C-756B-F378-71517F87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317" y="913567"/>
            <a:ext cx="350368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3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8DAD-DF23-EC70-0A49-589A4D30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122" y="391752"/>
            <a:ext cx="10515600" cy="1325563"/>
          </a:xfrm>
        </p:spPr>
        <p:txBody>
          <a:bodyPr/>
          <a:lstStyle/>
          <a:p>
            <a:r>
              <a:rPr lang="en-US" dirty="0"/>
              <a:t>	S</a:t>
            </a:r>
            <a:endParaRPr lang="tr-TR" dirty="0"/>
          </a:p>
        </p:txBody>
      </p:sp>
      <p:pic>
        <p:nvPicPr>
          <p:cNvPr id="4" name="VID-20230529-WA0003">
            <a:hlinkClick r:id="" action="ppaction://media"/>
            <a:extLst>
              <a:ext uri="{FF2B5EF4-FFF2-40B4-BE49-F238E27FC236}">
                <a16:creationId xmlns:a16="http://schemas.microsoft.com/office/drawing/2014/main" id="{2B2077DE-72FB-044F-1A20-A5A4DEEAD6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675" y="1717675"/>
            <a:ext cx="1817688" cy="3305175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999216B-BCF5-8C27-E279-1E8AE96459A0}"/>
              </a:ext>
            </a:extLst>
          </p:cNvPr>
          <p:cNvSpPr txBox="1">
            <a:spLocks/>
          </p:cNvSpPr>
          <p:nvPr/>
        </p:nvSpPr>
        <p:spPr>
          <a:xfrm>
            <a:off x="2447601" y="421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E</a:t>
            </a:r>
            <a:endParaRPr lang="tr-T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002B45-9669-E406-59CC-712A158E8465}"/>
              </a:ext>
            </a:extLst>
          </p:cNvPr>
          <p:cNvSpPr txBox="1">
            <a:spLocks/>
          </p:cNvSpPr>
          <p:nvPr/>
        </p:nvSpPr>
        <p:spPr>
          <a:xfrm>
            <a:off x="5197443" y="421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L</a:t>
            </a:r>
            <a:endParaRPr lang="tr-T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57AC5-E3F5-8F8C-05CF-59B9C2A87B87}"/>
              </a:ext>
            </a:extLst>
          </p:cNvPr>
          <p:cNvSpPr txBox="1">
            <a:spLocks/>
          </p:cNvSpPr>
          <p:nvPr/>
        </p:nvSpPr>
        <p:spPr>
          <a:xfrm>
            <a:off x="7705401" y="4304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A</a:t>
            </a:r>
            <a:endParaRPr lang="tr-T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BB03C8-24DF-D319-C059-E951D937FA3C}"/>
              </a:ext>
            </a:extLst>
          </p:cNvPr>
          <p:cNvSpPr txBox="1">
            <a:spLocks/>
          </p:cNvSpPr>
          <p:nvPr/>
        </p:nvSpPr>
        <p:spPr>
          <a:xfrm>
            <a:off x="9908263" y="391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M</a:t>
            </a:r>
            <a:endParaRPr lang="tr-TR" dirty="0"/>
          </a:p>
        </p:txBody>
      </p:sp>
      <p:pic>
        <p:nvPicPr>
          <p:cNvPr id="8" name="VID-20230529-WA0001">
            <a:hlinkClick r:id="" action="ppaction://media"/>
            <a:extLst>
              <a:ext uri="{FF2B5EF4-FFF2-40B4-BE49-F238E27FC236}">
                <a16:creationId xmlns:a16="http://schemas.microsoft.com/office/drawing/2014/main" id="{FD4CD82A-66E2-4ED7-64B0-3C7B83F76E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667661" y="1732127"/>
            <a:ext cx="1818940" cy="3306178"/>
          </a:xfrm>
          <a:prstGeom prst="rect">
            <a:avLst/>
          </a:prstGeom>
        </p:spPr>
      </p:pic>
      <p:pic>
        <p:nvPicPr>
          <p:cNvPr id="9" name="VID-20230529-WA0005">
            <a:hlinkClick r:id="" action="ppaction://media"/>
            <a:extLst>
              <a:ext uri="{FF2B5EF4-FFF2-40B4-BE49-F238E27FC236}">
                <a16:creationId xmlns:a16="http://schemas.microsoft.com/office/drawing/2014/main" id="{0E4F6035-E5D3-3B93-1CF7-017D2113984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10726" y="1746926"/>
            <a:ext cx="1818941" cy="3306178"/>
          </a:xfrm>
          <a:prstGeom prst="rect">
            <a:avLst/>
          </a:prstGeom>
        </p:spPr>
      </p:pic>
      <p:pic>
        <p:nvPicPr>
          <p:cNvPr id="10" name="VID-20230529-WA0002">
            <a:hlinkClick r:id="" action="ppaction://media"/>
            <a:extLst>
              <a:ext uri="{FF2B5EF4-FFF2-40B4-BE49-F238E27FC236}">
                <a16:creationId xmlns:a16="http://schemas.microsoft.com/office/drawing/2014/main" id="{3996CD52-277E-1782-F56F-7B939776FAB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16248" y="1712470"/>
            <a:ext cx="1835233" cy="3335793"/>
          </a:xfrm>
          <a:prstGeom prst="rect">
            <a:avLst/>
          </a:prstGeom>
        </p:spPr>
      </p:pic>
      <p:pic>
        <p:nvPicPr>
          <p:cNvPr id="11" name="VID-20230529-WA0004">
            <a:hlinkClick r:id="" action="ppaction://media"/>
            <a:extLst>
              <a:ext uri="{FF2B5EF4-FFF2-40B4-BE49-F238E27FC236}">
                <a16:creationId xmlns:a16="http://schemas.microsoft.com/office/drawing/2014/main" id="{DF5F9294-6517-7647-D317-063FAFE27D1E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372951" y="1710236"/>
            <a:ext cx="1752374" cy="33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261</TotalTime>
  <Words>154</Words>
  <Application>Microsoft Office PowerPoint</Application>
  <PresentationFormat>Widescreen</PresentationFormat>
  <Paragraphs>15</Paragraphs>
  <Slides>9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Slice</vt:lpstr>
      <vt:lpstr>Mors Kodu Dönüştürücü</vt:lpstr>
      <vt:lpstr>Floor Planner ve cst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Mors Kodu Dönüştürücü</dc:title>
  <dc:creator>gökay helvacı</dc:creator>
  <cp:lastModifiedBy>gökay helvacı</cp:lastModifiedBy>
  <cp:revision>16</cp:revision>
  <dcterms:created xsi:type="dcterms:W3CDTF">2023-05-28T20:41:37Z</dcterms:created>
  <dcterms:modified xsi:type="dcterms:W3CDTF">2023-05-29T07:23:58Z</dcterms:modified>
</cp:coreProperties>
</file>